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3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927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072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59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887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333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10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060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7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44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98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8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21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93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4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87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9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11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3E2C20-0832-4D32-B5B0-4D9712EE0CF4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0E6105-4DA0-47D0-9AE0-101500A6D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34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8165" y="1586123"/>
            <a:ext cx="6815669" cy="151553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FLIGHT PRICE PREDICTION</a:t>
            </a:r>
            <a:endParaRPr lang="en-IN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sz="2800" b="1" dirty="0" smtClean="0">
                <a:latin typeface="AR CENA" panose="02000000000000000000" pitchFamily="2" charset="0"/>
              </a:rPr>
              <a:t>SIDHARTH DAS</a:t>
            </a:r>
          </a:p>
          <a:p>
            <a:pPr algn="r"/>
            <a:r>
              <a:rPr lang="en-IN" sz="2800" b="1" dirty="0" smtClean="0">
                <a:latin typeface="AR CENA" panose="02000000000000000000" pitchFamily="2" charset="0"/>
              </a:rPr>
              <a:t>INTERNSHIP 16</a:t>
            </a:r>
            <a:endParaRPr lang="en-IN" sz="2800" b="1" dirty="0"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5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4"/>
          <a:stretch/>
        </p:blipFill>
        <p:spPr>
          <a:xfrm>
            <a:off x="249382" y="365124"/>
            <a:ext cx="11709070" cy="5952549"/>
          </a:xfrm>
        </p:spPr>
      </p:pic>
    </p:spTree>
    <p:extLst>
      <p:ext uri="{BB962C8B-B14F-4D97-AF65-F5344CB8AC3E}">
        <p14:creationId xmlns:p14="http://schemas.microsoft.com/office/powerpoint/2010/main" val="338724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365124"/>
            <a:ext cx="11661569" cy="6308807"/>
          </a:xfrm>
        </p:spPr>
      </p:pic>
    </p:spTree>
    <p:extLst>
      <p:ext uri="{BB962C8B-B14F-4D97-AF65-F5344CB8AC3E}">
        <p14:creationId xmlns:p14="http://schemas.microsoft.com/office/powerpoint/2010/main" val="238270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6"/>
          <a:stretch/>
        </p:blipFill>
        <p:spPr>
          <a:xfrm>
            <a:off x="427512" y="365125"/>
            <a:ext cx="11471563" cy="5881296"/>
          </a:xfrm>
        </p:spPr>
      </p:pic>
    </p:spTree>
    <p:extLst>
      <p:ext uri="{BB962C8B-B14F-4D97-AF65-F5344CB8AC3E}">
        <p14:creationId xmlns:p14="http://schemas.microsoft.com/office/powerpoint/2010/main" val="46567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365124"/>
            <a:ext cx="11566565" cy="6356309"/>
          </a:xfrm>
        </p:spPr>
      </p:pic>
    </p:spTree>
    <p:extLst>
      <p:ext uri="{BB962C8B-B14F-4D97-AF65-F5344CB8AC3E}">
        <p14:creationId xmlns:p14="http://schemas.microsoft.com/office/powerpoint/2010/main" val="224725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7"/>
          <a:stretch/>
        </p:blipFill>
        <p:spPr>
          <a:xfrm>
            <a:off x="356260" y="365125"/>
            <a:ext cx="11530940" cy="5988174"/>
          </a:xfrm>
        </p:spPr>
      </p:pic>
    </p:spTree>
    <p:extLst>
      <p:ext uri="{BB962C8B-B14F-4D97-AF65-F5344CB8AC3E}">
        <p14:creationId xmlns:p14="http://schemas.microsoft.com/office/powerpoint/2010/main" val="252930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"/>
          <a:stretch/>
        </p:blipFill>
        <p:spPr>
          <a:xfrm>
            <a:off x="229589" y="-133639"/>
            <a:ext cx="11732821" cy="5893171"/>
          </a:xfrm>
        </p:spPr>
      </p:pic>
    </p:spTree>
    <p:extLst>
      <p:ext uri="{BB962C8B-B14F-4D97-AF65-F5344CB8AC3E}">
        <p14:creationId xmlns:p14="http://schemas.microsoft.com/office/powerpoint/2010/main" val="185555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9"/>
          <a:stretch/>
        </p:blipFill>
        <p:spPr>
          <a:xfrm>
            <a:off x="415637" y="365125"/>
            <a:ext cx="11471564" cy="5964424"/>
          </a:xfrm>
        </p:spPr>
      </p:pic>
    </p:spTree>
    <p:extLst>
      <p:ext uri="{BB962C8B-B14F-4D97-AF65-F5344CB8AC3E}">
        <p14:creationId xmlns:p14="http://schemas.microsoft.com/office/powerpoint/2010/main" val="164371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4"/>
          <a:stretch/>
        </p:blipFill>
        <p:spPr>
          <a:xfrm>
            <a:off x="154379" y="166254"/>
            <a:ext cx="11851574" cy="6008915"/>
          </a:xfrm>
        </p:spPr>
      </p:pic>
    </p:spTree>
    <p:extLst>
      <p:ext uri="{BB962C8B-B14F-4D97-AF65-F5344CB8AC3E}">
        <p14:creationId xmlns:p14="http://schemas.microsoft.com/office/powerpoint/2010/main" val="325090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6"/>
          <a:stretch/>
        </p:blipFill>
        <p:spPr>
          <a:xfrm>
            <a:off x="356260" y="365125"/>
            <a:ext cx="11614067" cy="5976298"/>
          </a:xfrm>
        </p:spPr>
      </p:pic>
    </p:spTree>
    <p:extLst>
      <p:ext uri="{BB962C8B-B14F-4D97-AF65-F5344CB8AC3E}">
        <p14:creationId xmlns:p14="http://schemas.microsoft.com/office/powerpoint/2010/main" val="49823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0"/>
          <a:stretch/>
        </p:blipFill>
        <p:spPr>
          <a:xfrm>
            <a:off x="190005" y="365125"/>
            <a:ext cx="11827824" cy="5928797"/>
          </a:xfrm>
        </p:spPr>
      </p:pic>
    </p:spTree>
    <p:extLst>
      <p:ext uri="{BB962C8B-B14F-4D97-AF65-F5344CB8AC3E}">
        <p14:creationId xmlns:p14="http://schemas.microsoft.com/office/powerpoint/2010/main" val="33271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8"/>
          <a:stretch/>
        </p:blipFill>
        <p:spPr>
          <a:xfrm>
            <a:off x="128649" y="0"/>
            <a:ext cx="11934701" cy="6005903"/>
          </a:xfrm>
        </p:spPr>
      </p:pic>
    </p:spTree>
    <p:extLst>
      <p:ext uri="{BB962C8B-B14F-4D97-AF65-F5344CB8AC3E}">
        <p14:creationId xmlns:p14="http://schemas.microsoft.com/office/powerpoint/2010/main" val="326164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"/>
          <a:stretch/>
        </p:blipFill>
        <p:spPr>
          <a:xfrm>
            <a:off x="211777" y="238971"/>
            <a:ext cx="11768446" cy="5853072"/>
          </a:xfrm>
        </p:spPr>
      </p:pic>
    </p:spTree>
    <p:extLst>
      <p:ext uri="{BB962C8B-B14F-4D97-AF65-F5344CB8AC3E}">
        <p14:creationId xmlns:p14="http://schemas.microsoft.com/office/powerpoint/2010/main" val="2327454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-121930"/>
            <a:ext cx="11804073" cy="6534603"/>
          </a:xfrm>
        </p:spPr>
      </p:pic>
    </p:spTree>
    <p:extLst>
      <p:ext uri="{BB962C8B-B14F-4D97-AF65-F5344CB8AC3E}">
        <p14:creationId xmlns:p14="http://schemas.microsoft.com/office/powerpoint/2010/main" val="344215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8"/>
          <a:stretch/>
        </p:blipFill>
        <p:spPr>
          <a:xfrm>
            <a:off x="336467" y="-644443"/>
            <a:ext cx="11519065" cy="6760235"/>
          </a:xfrm>
        </p:spPr>
      </p:pic>
    </p:spTree>
    <p:extLst>
      <p:ext uri="{BB962C8B-B14F-4D97-AF65-F5344CB8AC3E}">
        <p14:creationId xmlns:p14="http://schemas.microsoft.com/office/powerpoint/2010/main" val="184812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/>
        </p:blipFill>
        <p:spPr>
          <a:xfrm>
            <a:off x="356261" y="365125"/>
            <a:ext cx="11530940" cy="5964424"/>
          </a:xfrm>
        </p:spPr>
      </p:pic>
    </p:spTree>
    <p:extLst>
      <p:ext uri="{BB962C8B-B14F-4D97-AF65-F5344CB8AC3E}">
        <p14:creationId xmlns:p14="http://schemas.microsoft.com/office/powerpoint/2010/main" val="82877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3"/>
          <a:stretch/>
        </p:blipFill>
        <p:spPr>
          <a:xfrm>
            <a:off x="308758" y="365124"/>
            <a:ext cx="11685320" cy="5916923"/>
          </a:xfrm>
        </p:spPr>
      </p:pic>
    </p:spTree>
    <p:extLst>
      <p:ext uri="{BB962C8B-B14F-4D97-AF65-F5344CB8AC3E}">
        <p14:creationId xmlns:p14="http://schemas.microsoft.com/office/powerpoint/2010/main" val="94534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6"/>
          <a:stretch/>
        </p:blipFill>
        <p:spPr>
          <a:xfrm>
            <a:off x="285008" y="365124"/>
            <a:ext cx="11590317" cy="5881297"/>
          </a:xfrm>
        </p:spPr>
      </p:pic>
    </p:spTree>
    <p:extLst>
      <p:ext uri="{BB962C8B-B14F-4D97-AF65-F5344CB8AC3E}">
        <p14:creationId xmlns:p14="http://schemas.microsoft.com/office/powerpoint/2010/main" val="277570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"/>
          <a:stretch/>
        </p:blipFill>
        <p:spPr>
          <a:xfrm>
            <a:off x="344384" y="269957"/>
            <a:ext cx="11566567" cy="5988339"/>
          </a:xfrm>
        </p:spPr>
      </p:pic>
    </p:spTree>
    <p:extLst>
      <p:ext uri="{BB962C8B-B14F-4D97-AF65-F5344CB8AC3E}">
        <p14:creationId xmlns:p14="http://schemas.microsoft.com/office/powerpoint/2010/main" val="1929832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0"/>
          <a:stretch/>
        </p:blipFill>
        <p:spPr>
          <a:xfrm>
            <a:off x="510640" y="258082"/>
            <a:ext cx="11376561" cy="6012089"/>
          </a:xfrm>
        </p:spPr>
      </p:pic>
    </p:spTree>
    <p:extLst>
      <p:ext uri="{BB962C8B-B14F-4D97-AF65-F5344CB8AC3E}">
        <p14:creationId xmlns:p14="http://schemas.microsoft.com/office/powerpoint/2010/main" val="191133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2"/>
          <a:stretch/>
        </p:blipFill>
        <p:spPr>
          <a:xfrm>
            <a:off x="247402" y="233032"/>
            <a:ext cx="11697195" cy="6001513"/>
          </a:xfrm>
        </p:spPr>
      </p:pic>
    </p:spTree>
    <p:extLst>
      <p:ext uri="{BB962C8B-B14F-4D97-AF65-F5344CB8AC3E}">
        <p14:creationId xmlns:p14="http://schemas.microsoft.com/office/powerpoint/2010/main" val="2523963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3"/>
          <a:stretch/>
        </p:blipFill>
        <p:spPr>
          <a:xfrm>
            <a:off x="128649" y="-593766"/>
            <a:ext cx="11934701" cy="6567055"/>
          </a:xfrm>
        </p:spPr>
      </p:pic>
    </p:spTree>
    <p:extLst>
      <p:ext uri="{BB962C8B-B14F-4D97-AF65-F5344CB8AC3E}">
        <p14:creationId xmlns:p14="http://schemas.microsoft.com/office/powerpoint/2010/main" val="351952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3"/>
          <a:stretch/>
        </p:blipFill>
        <p:spPr>
          <a:xfrm>
            <a:off x="0" y="-133638"/>
            <a:ext cx="11899075" cy="5940672"/>
          </a:xfrm>
        </p:spPr>
      </p:pic>
    </p:spTree>
    <p:extLst>
      <p:ext uri="{BB962C8B-B14F-4D97-AF65-F5344CB8AC3E}">
        <p14:creationId xmlns:p14="http://schemas.microsoft.com/office/powerpoint/2010/main" val="303125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8"/>
          <a:stretch/>
        </p:blipFill>
        <p:spPr>
          <a:xfrm>
            <a:off x="296884" y="365125"/>
            <a:ext cx="11602192" cy="5893172"/>
          </a:xfrm>
        </p:spPr>
      </p:pic>
    </p:spTree>
    <p:extLst>
      <p:ext uri="{BB962C8B-B14F-4D97-AF65-F5344CB8AC3E}">
        <p14:creationId xmlns:p14="http://schemas.microsoft.com/office/powerpoint/2010/main" val="7107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9"/>
          <a:stretch/>
        </p:blipFill>
        <p:spPr>
          <a:xfrm>
            <a:off x="190006" y="163080"/>
            <a:ext cx="11827824" cy="6118967"/>
          </a:xfrm>
        </p:spPr>
      </p:pic>
    </p:spTree>
    <p:extLst>
      <p:ext uri="{BB962C8B-B14F-4D97-AF65-F5344CB8AC3E}">
        <p14:creationId xmlns:p14="http://schemas.microsoft.com/office/powerpoint/2010/main" val="179362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8"/>
          <a:stretch/>
        </p:blipFill>
        <p:spPr>
          <a:xfrm>
            <a:off x="411678" y="234331"/>
            <a:ext cx="11780322" cy="5810209"/>
          </a:xfrm>
        </p:spPr>
      </p:pic>
    </p:spTree>
    <p:extLst>
      <p:ext uri="{BB962C8B-B14F-4D97-AF65-F5344CB8AC3E}">
        <p14:creationId xmlns:p14="http://schemas.microsoft.com/office/powerpoint/2010/main" val="391255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9"/>
          <a:stretch/>
        </p:blipFill>
        <p:spPr>
          <a:xfrm>
            <a:off x="249382" y="258082"/>
            <a:ext cx="11720945" cy="5964588"/>
          </a:xfrm>
        </p:spPr>
      </p:pic>
    </p:spTree>
    <p:extLst>
      <p:ext uri="{BB962C8B-B14F-4D97-AF65-F5344CB8AC3E}">
        <p14:creationId xmlns:p14="http://schemas.microsoft.com/office/powerpoint/2010/main" val="3956428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</TotalTime>
  <Words>7</Words>
  <Application>Microsoft Office PowerPoint</Application>
  <PresentationFormat>Widescreen</PresentationFormat>
  <Paragraphs>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Algerian</vt:lpstr>
      <vt:lpstr>AR CENA</vt:lpstr>
      <vt:lpstr>Arial</vt:lpstr>
      <vt:lpstr>Garamond</vt:lpstr>
      <vt:lpstr>Organic</vt:lpstr>
      <vt:lpstr>FLIGHT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Pournamasi Das</dc:creator>
  <cp:lastModifiedBy>Pournamasi Das</cp:lastModifiedBy>
  <cp:revision>5</cp:revision>
  <dcterms:created xsi:type="dcterms:W3CDTF">2021-10-26T14:05:10Z</dcterms:created>
  <dcterms:modified xsi:type="dcterms:W3CDTF">2021-10-26T14:44:04Z</dcterms:modified>
</cp:coreProperties>
</file>